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1" r:id="rId6"/>
    <p:sldId id="264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4F84EF8-EC4E-4D8E-B654-12BCE2E1C9EA}" type="datetimeFigureOut">
              <a:rPr lang="en-NZ"/>
              <a:pPr>
                <a:defRPr/>
              </a:pPr>
              <a:t>27/02/2014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6F2468-5F5C-4388-A16E-8EE3C4026B8C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1874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AF0FE3CA-EAA1-482C-A462-433B6C5F5A5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80861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DDA0-F364-4BBD-9ECA-748E23A2FCE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54046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7960636-1FD2-4A45-982E-092C059858B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5428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99100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ACFC5AD-1FC4-4FFF-A784-CC3EECA5D92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34968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38ED217-18EE-40FC-BE89-7FBD1DC942E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09849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9E3B6C-1EF6-465E-9C1B-73F007D4CF9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0107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9C77B60-B1B3-4D45-B01E-808F848B787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56731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9877B82-E6D1-45B0-B0CF-FFD38C40E3B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6531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2B0F5F1-3468-4FEF-BD2F-B3C6F4F8CBF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38586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60487D-82EC-4179-8B2F-E195C198AF9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62843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We plough the fields </a:t>
            </a:r>
            <a:r>
              <a:rPr lang="en-GB" dirty="0"/>
              <a:t>and scatter</a:t>
            </a:r>
            <a:endParaRPr lang="en-NZ" dirty="0"/>
          </a:p>
          <a:p>
            <a:r>
              <a:rPr lang="en-GB" dirty="0"/>
              <a:t>		the good seed on the land,</a:t>
            </a:r>
            <a:endParaRPr lang="en-NZ" dirty="0"/>
          </a:p>
          <a:p>
            <a:r>
              <a:rPr lang="en-GB" dirty="0"/>
              <a:t>	but it is fed and watered</a:t>
            </a:r>
            <a:endParaRPr lang="en-NZ" dirty="0"/>
          </a:p>
          <a:p>
            <a:r>
              <a:rPr lang="en-GB" dirty="0"/>
              <a:t>		by God’s almighty hand;</a:t>
            </a:r>
            <a:endParaRPr lang="en-NZ" dirty="0"/>
          </a:p>
          <a:p>
            <a:r>
              <a:rPr lang="en-GB" dirty="0"/>
              <a:t>	he sends the snow in winter,</a:t>
            </a:r>
            <a:endParaRPr lang="en-NZ" dirty="0"/>
          </a:p>
          <a:p>
            <a:r>
              <a:rPr lang="en-GB" dirty="0"/>
              <a:t>		the warmth to swell the grain,</a:t>
            </a:r>
            <a:endParaRPr lang="en-NZ" dirty="0"/>
          </a:p>
          <a:p>
            <a:r>
              <a:rPr lang="en-GB" dirty="0"/>
              <a:t>	the breezes and the sunshine,</a:t>
            </a:r>
            <a:endParaRPr lang="en-NZ" dirty="0"/>
          </a:p>
          <a:p>
            <a:r>
              <a:rPr lang="en-GB" dirty="0"/>
              <a:t>		and soft refreshing rain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192]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All good gifts around us are sent</a:t>
            </a:r>
            <a:endParaRPr lang="en-NZ" i="1" dirty="0"/>
          </a:p>
          <a:p>
            <a:r>
              <a:rPr lang="en-GB" i="1" dirty="0"/>
              <a:t>	from </a:t>
            </a:r>
            <a:r>
              <a:rPr lang="en-GB" i="1" dirty="0" err="1"/>
              <a:t>heav’n</a:t>
            </a:r>
            <a:r>
              <a:rPr lang="en-GB" i="1" dirty="0"/>
              <a:t> above;</a:t>
            </a:r>
            <a:endParaRPr lang="en-NZ" i="1" dirty="0"/>
          </a:p>
          <a:p>
            <a:r>
              <a:rPr lang="en-GB" i="1" dirty="0"/>
              <a:t>	then thank the Lord, O thank the Lord</a:t>
            </a:r>
            <a:endParaRPr lang="en-NZ" i="1" dirty="0"/>
          </a:p>
          <a:p>
            <a:r>
              <a:rPr lang="en-GB" i="1" dirty="0"/>
              <a:t>	for all his love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only is the Maker</a:t>
            </a:r>
            <a:endParaRPr lang="en-NZ" dirty="0"/>
          </a:p>
          <a:p>
            <a:r>
              <a:rPr lang="en-GB" dirty="0"/>
              <a:t>		of all things near and far;</a:t>
            </a:r>
            <a:endParaRPr lang="en-NZ" dirty="0"/>
          </a:p>
          <a:p>
            <a:r>
              <a:rPr lang="en-GB" dirty="0"/>
              <a:t>	he paints the wayside flower,</a:t>
            </a:r>
            <a:endParaRPr lang="en-NZ" dirty="0"/>
          </a:p>
          <a:p>
            <a:r>
              <a:rPr lang="en-GB" dirty="0"/>
              <a:t>		he lights the </a:t>
            </a:r>
            <a:r>
              <a:rPr lang="en-GB" dirty="0" err="1"/>
              <a:t>ev’ning</a:t>
            </a:r>
            <a:r>
              <a:rPr lang="en-GB" dirty="0"/>
              <a:t> star;</a:t>
            </a:r>
            <a:endParaRPr lang="en-NZ" dirty="0"/>
          </a:p>
          <a:p>
            <a:r>
              <a:rPr lang="en-GB" dirty="0"/>
              <a:t>	the winds and waves obey him,</a:t>
            </a:r>
            <a:endParaRPr lang="en-NZ" dirty="0"/>
          </a:p>
          <a:p>
            <a:r>
              <a:rPr lang="en-GB" dirty="0"/>
              <a:t>		by him the birds are fed;</a:t>
            </a:r>
            <a:endParaRPr lang="en-NZ" dirty="0"/>
          </a:p>
          <a:p>
            <a:r>
              <a:rPr lang="en-GB" dirty="0"/>
              <a:t>	much more to us, his children,</a:t>
            </a:r>
            <a:endParaRPr lang="en-NZ" dirty="0"/>
          </a:p>
          <a:p>
            <a:r>
              <a:rPr lang="en-GB" dirty="0"/>
              <a:t>		he gives our daily bread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78940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All good gifts around us are sent</a:t>
            </a:r>
            <a:endParaRPr lang="en-NZ" i="1" dirty="0"/>
          </a:p>
          <a:p>
            <a:r>
              <a:rPr lang="en-GB" i="1" dirty="0"/>
              <a:t>	from </a:t>
            </a:r>
            <a:r>
              <a:rPr lang="en-GB" i="1" dirty="0" err="1"/>
              <a:t>heav’n</a:t>
            </a:r>
            <a:r>
              <a:rPr lang="en-GB" i="1" dirty="0"/>
              <a:t> above;</a:t>
            </a:r>
            <a:endParaRPr lang="en-NZ" i="1" dirty="0"/>
          </a:p>
          <a:p>
            <a:r>
              <a:rPr lang="en-GB" i="1" dirty="0"/>
              <a:t>	then thank the Lord, O thank the Lord</a:t>
            </a:r>
            <a:endParaRPr lang="en-NZ" i="1" dirty="0"/>
          </a:p>
          <a:p>
            <a:r>
              <a:rPr lang="en-GB" i="1" dirty="0"/>
              <a:t>	for all his love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3549492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We thank you, then, O Father,</a:t>
            </a:r>
            <a:endParaRPr lang="en-NZ" dirty="0"/>
          </a:p>
          <a:p>
            <a:r>
              <a:rPr lang="en-GB" dirty="0"/>
              <a:t>		for all things bright and good:</a:t>
            </a:r>
            <a:endParaRPr lang="en-NZ" dirty="0"/>
          </a:p>
          <a:p>
            <a:r>
              <a:rPr lang="en-GB" dirty="0"/>
              <a:t>	the seedtime and the harvest,</a:t>
            </a:r>
            <a:endParaRPr lang="en-NZ" dirty="0"/>
          </a:p>
          <a:p>
            <a:r>
              <a:rPr lang="en-GB" dirty="0"/>
              <a:t>		our life, our health, our food;</a:t>
            </a:r>
            <a:endParaRPr lang="en-NZ" dirty="0"/>
          </a:p>
          <a:p>
            <a:r>
              <a:rPr lang="en-GB" dirty="0"/>
              <a:t>	no gifts have we to offer</a:t>
            </a:r>
            <a:endParaRPr lang="en-NZ" dirty="0"/>
          </a:p>
          <a:p>
            <a:r>
              <a:rPr lang="en-GB" dirty="0"/>
              <a:t>		for all your love imparts,</a:t>
            </a:r>
            <a:endParaRPr lang="en-NZ" dirty="0"/>
          </a:p>
          <a:p>
            <a:r>
              <a:rPr lang="en-GB" dirty="0"/>
              <a:t>	but that which you desire most:</a:t>
            </a:r>
            <a:endParaRPr lang="en-NZ" dirty="0"/>
          </a:p>
          <a:p>
            <a:r>
              <a:rPr lang="en-GB" dirty="0"/>
              <a:t>		our humble, thankful hearts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All good gifts around us are sent</a:t>
            </a:r>
            <a:endParaRPr lang="en-NZ" i="1" dirty="0"/>
          </a:p>
          <a:p>
            <a:r>
              <a:rPr lang="en-GB" i="1" dirty="0"/>
              <a:t>	from </a:t>
            </a:r>
            <a:r>
              <a:rPr lang="en-GB" i="1" dirty="0" err="1"/>
              <a:t>heav’n</a:t>
            </a:r>
            <a:r>
              <a:rPr lang="en-GB" i="1" dirty="0"/>
              <a:t> above;</a:t>
            </a:r>
            <a:endParaRPr lang="en-NZ" i="1" dirty="0"/>
          </a:p>
          <a:p>
            <a:r>
              <a:rPr lang="en-GB" i="1" dirty="0"/>
              <a:t>	then thank the Lord, O thank the Lord</a:t>
            </a:r>
            <a:endParaRPr lang="en-NZ" i="1" dirty="0"/>
          </a:p>
          <a:p>
            <a:r>
              <a:rPr lang="en-GB" i="1" dirty="0"/>
              <a:t>	for all his love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192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Matthias Claudius, 1782; tr. Jane M. Campbell, 1861, alt.</a:t>
            </a:r>
            <a:endParaRPr lang="en-NZ" sz="1000" dirty="0"/>
          </a:p>
          <a:p>
            <a:pPr algn="r"/>
            <a:r>
              <a:rPr lang="en-GB" sz="1000" dirty="0"/>
              <a:t>Tune: Johann A. P. Schulz, 1800</a:t>
            </a:r>
            <a:endParaRPr lang="en-NZ" sz="1000" dirty="0"/>
          </a:p>
        </p:txBody>
      </p:sp>
    </p:spTree>
    <p:extLst>
      <p:ext uri="{BB962C8B-B14F-4D97-AF65-F5344CB8AC3E}">
        <p14:creationId xmlns:p14="http://schemas.microsoft.com/office/powerpoint/2010/main" val="2547153481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46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2014-02-27T03:51:27Z</dcterms:created>
  <dcterms:modified xsi:type="dcterms:W3CDTF">2014-02-27T03:53:21Z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